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712"/>
  </p:normalViewPr>
  <p:slideViewPr>
    <p:cSldViewPr snapToGrid="0" snapToObjects="1">
      <p:cViewPr varScale="1">
        <p:scale>
          <a:sx n="136" d="100"/>
          <a:sy n="136" d="100"/>
        </p:scale>
        <p:origin x="4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80001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540543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239048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753941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206559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491560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82799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6115161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421779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18010752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89907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2749050" y="748800"/>
            <a:ext cx="3645899" cy="364589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2992950" y="992700"/>
            <a:ext cx="3158100" cy="3158100"/>
          </a:xfrm>
          <a:prstGeom prst="rect">
            <a:avLst/>
          </a:prstGeom>
          <a:noFill/>
          <a:ln w="28575" cap="flat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096250" y="1627200"/>
            <a:ext cx="2951399" cy="15843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096362" y="3266930"/>
            <a:ext cx="2951399" cy="7013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Playfair Display"/>
              <a:buNone/>
              <a:defRPr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311700" y="1233100"/>
            <a:ext cx="8520599" cy="16101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311700" y="2919450"/>
            <a:ext cx="8520599" cy="1071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dk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509550" y="1423875"/>
            <a:ext cx="8124900" cy="17981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91377"/>
            <a:ext cx="2807999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dk2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25"/>
            <a:ext cx="4572000" cy="514349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107950"/>
            <a:ext cx="4045199" cy="1683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845200"/>
            <a:ext cx="4045199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7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Lato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  <a:endParaRPr lang="en" sz="1000">
              <a:solidFill>
                <a:schemeClr val="dk2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videoga@emu.edu" TargetMode="External"/><Relationship Id="rId4" Type="http://schemas.openxmlformats.org/officeDocument/2006/relationships/hyperlink" Target="mailto:vedeoga@emu.edu" TargetMode="External"/><Relationship Id="rId5" Type="http://schemas.openxmlformats.org/officeDocument/2006/relationships/hyperlink" Target="mailto:dossc@emu.edu" TargetMode="Externa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moodle.emu.edu/course/view.php?id=11902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videoga@emu.edu" TargetMode="External"/><Relationship Id="rId4" Type="http://schemas.openxmlformats.org/officeDocument/2006/relationships/image" Target="../media/image6.jp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ctrTitle"/>
          </p:nvPr>
        </p:nvSpPr>
        <p:spPr>
          <a:xfrm>
            <a:off x="3096250" y="1038275"/>
            <a:ext cx="2951399" cy="21731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How to Survive 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the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Chalk Talk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subTitle" idx="1"/>
          </p:nvPr>
        </p:nvSpPr>
        <p:spPr>
          <a:xfrm>
            <a:off x="3096375" y="3266923"/>
            <a:ext cx="2951399" cy="862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Some Steps to Prevent 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the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Snowball Effect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End/Contact</a:t>
            </a:r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3879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  <a:p>
            <a:pPr lvl="0" rtl="0">
              <a:spcBef>
                <a:spcPts val="0"/>
              </a:spcBef>
              <a:buNone/>
            </a:pPr>
            <a:r>
              <a:rPr lang="en" dirty="0"/>
              <a:t>Advisory Sessions &amp; Questions </a:t>
            </a:r>
            <a:endParaRPr lang="en-US" dirty="0" smtClean="0"/>
          </a:p>
          <a:p>
            <a:pPr lvl="0" rtl="0">
              <a:spcBef>
                <a:spcPts val="0"/>
              </a:spcBef>
              <a:buNone/>
            </a:pPr>
            <a:r>
              <a:rPr lang="en" u="sng" dirty="0" smtClean="0">
                <a:solidFill>
                  <a:schemeClr val="hlink"/>
                </a:solidFill>
                <a:hlinkClick r:id="rId3"/>
              </a:rPr>
              <a:t>videoga@emu.edu</a:t>
            </a:r>
            <a:endParaRPr lang="en" u="sng" dirty="0">
              <a:solidFill>
                <a:schemeClr val="hlink"/>
              </a:solidFill>
              <a:hlinkClick r:id="rId3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dirty="0"/>
              <a:t>Camera Checkout </a:t>
            </a:r>
          </a:p>
          <a:p>
            <a:pPr lvl="0" rtl="0">
              <a:spcBef>
                <a:spcPts val="0"/>
              </a:spcBef>
              <a:buNone/>
            </a:pPr>
            <a:r>
              <a:rPr lang="en" u="sng" dirty="0">
                <a:solidFill>
                  <a:schemeClr val="hlink"/>
                </a:solidFill>
                <a:hlinkClick r:id="rId4"/>
              </a:rPr>
              <a:t>videoga@emu.edu</a:t>
            </a:r>
            <a:r>
              <a:rPr lang="en" dirty="0"/>
              <a:t> or</a:t>
            </a:r>
          </a:p>
          <a:p>
            <a:pPr lvl="0">
              <a:spcBef>
                <a:spcPts val="0"/>
              </a:spcBef>
              <a:buNone/>
            </a:pPr>
            <a:r>
              <a:rPr lang="en" dirty="0"/>
              <a:t>Cheryl Doss - </a:t>
            </a:r>
            <a:r>
              <a:rPr lang="en" u="sng" dirty="0">
                <a:solidFill>
                  <a:schemeClr val="hlink"/>
                </a:solidFill>
                <a:hlinkClick r:id="rId5"/>
              </a:rPr>
              <a:t>dossc@emu.edu</a:t>
            </a:r>
            <a:r>
              <a:rPr lang="en" dirty="0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Process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5931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Use this to keep it simple and make effective use of your time</a:t>
            </a:r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/>
              <a:t>Script</a:t>
            </a:r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/>
              <a:t>Storyboard</a:t>
            </a:r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/>
              <a:t>Shoot</a:t>
            </a:r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/>
              <a:t>Edit</a:t>
            </a:r>
          </a:p>
          <a:p>
            <a:pPr marL="457200" lvl="0" indent="-228600">
              <a:spcBef>
                <a:spcPts val="0"/>
              </a:spcBef>
              <a:buAutoNum type="arabicPeriod"/>
            </a:pPr>
            <a:r>
              <a:rPr lang="en"/>
              <a:t>“Rinse and Repeat”</a:t>
            </a:r>
          </a:p>
        </p:txBody>
      </p:sp>
      <p:pic>
        <p:nvPicPr>
          <p:cNvPr id="67" name="Shape 6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04800" y="1560753"/>
            <a:ext cx="4763348" cy="202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Videography Website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Know Your Resources!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"/>
              <a:t>Tutorial Videos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Start Here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These are short and essential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	Literature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Aesthetic Tips</a:t>
            </a:r>
          </a:p>
          <a:p>
            <a:pPr marL="457200" lvl="0" indent="-228600">
              <a:spcBef>
                <a:spcPts val="0"/>
              </a:spcBef>
            </a:pPr>
            <a:r>
              <a:rPr lang="en"/>
              <a:t>Video Grammar</a:t>
            </a:r>
          </a:p>
        </p:txBody>
      </p:sp>
      <p:pic>
        <p:nvPicPr>
          <p:cNvPr id="74" name="Shape 7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28875" y="638175"/>
            <a:ext cx="2990850" cy="3867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Methods</a:t>
            </a:r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Use Technology to your advantage</a:t>
            </a:r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/>
              <a:t>ELMO (document camera)</a:t>
            </a:r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/>
              <a:t>Screen Capture (ZOOM)</a:t>
            </a:r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/>
              <a:t>Rutt House Huge TV</a:t>
            </a:r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/>
              <a:t>Voice Over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  <p:pic>
        <p:nvPicPr>
          <p:cNvPr id="81" name="Shape 8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45462" y="1223950"/>
            <a:ext cx="4048125" cy="2695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Start Early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Research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Generate ideas for execution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Bits and pieces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Increased project quality</a:t>
            </a:r>
          </a:p>
        </p:txBody>
      </p:sp>
      <p:pic>
        <p:nvPicPr>
          <p:cNvPr id="88" name="Shape 8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56188" y="863548"/>
            <a:ext cx="4995736" cy="341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Script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Dialogue </a:t>
            </a:r>
          </a:p>
          <a:p>
            <a:pPr marL="457200" lvl="0" indent="-228600">
              <a:spcBef>
                <a:spcPts val="0"/>
              </a:spcBef>
            </a:pPr>
            <a:r>
              <a:rPr lang="en"/>
              <a:t>Direction</a:t>
            </a:r>
          </a:p>
        </p:txBody>
      </p:sp>
      <p:pic>
        <p:nvPicPr>
          <p:cNvPr id="95" name="Shape 9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16171" y="227401"/>
            <a:ext cx="4023778" cy="468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Story Board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Template: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https://moodle.emu.edu/course/view.php?id=11902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Purpose:  A tool to guide your “visual script”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Images/visuals  with associations and intended dialogue 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A way to organize your thoughts for each scene and intended length.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Expectations and necessary props needed for each scene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Place scenes in sequential order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Editing and Shooting/Re-shooting</a:t>
            </a:r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Make sure to give yourself an adequate amount of time to re-shoot/edit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Suggestions: Use Moviemaker, iMovie, etc.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Be sure to add time stamps at the end of each reference (reference screen).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Images and labels need to be clear and concise.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Communicate with your group members so that you guys are on the same page and can assist one another.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Advisory Sessions</a:t>
            </a:r>
          </a:p>
        </p:txBody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51782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Set appointment well in advance with assigned GA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	NOT THE WEEK OF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Come with ideas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GA’s provide direction and advice</a:t>
            </a:r>
          </a:p>
          <a:p>
            <a:pPr lvl="0" rtl="0">
              <a:spcBef>
                <a:spcPts val="0"/>
              </a:spcBef>
              <a:buNone/>
            </a:pPr>
            <a:r>
              <a:rPr lang="en" u="sng">
                <a:solidFill>
                  <a:schemeClr val="accent5"/>
                </a:solidFill>
                <a:hlinkClick r:id="rId3"/>
              </a:rPr>
              <a:t>videoga@emu.edu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set up appointments</a:t>
            </a:r>
          </a:p>
        </p:txBody>
      </p:sp>
      <p:pic>
        <p:nvPicPr>
          <p:cNvPr id="114" name="Shape 1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02098" y="1753725"/>
            <a:ext cx="4230199" cy="2815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coral">
  <a:themeElements>
    <a:clrScheme name="Coral">
      <a:dk1>
        <a:srgbClr val="F55E61"/>
      </a:dk1>
      <a:lt1>
        <a:srgbClr val="FFFFFF"/>
      </a:lt1>
      <a:dk2>
        <a:srgbClr val="5E696C"/>
      </a:dk2>
      <a:lt2>
        <a:srgbClr val="BFC7CA"/>
      </a:lt2>
      <a:accent1>
        <a:srgbClr val="1E2D31"/>
      </a:accent1>
      <a:accent2>
        <a:srgbClr val="273C42"/>
      </a:accent2>
      <a:accent3>
        <a:srgbClr val="83D061"/>
      </a:accent3>
      <a:accent4>
        <a:srgbClr val="F6CD4C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233</Words>
  <Application>Microsoft Macintosh PowerPoint</Application>
  <PresentationFormat>On-screen Show (16:9)</PresentationFormat>
  <Paragraphs>62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Lato</vt:lpstr>
      <vt:lpstr>Arial</vt:lpstr>
      <vt:lpstr>Playfair Display</vt:lpstr>
      <vt:lpstr>coral</vt:lpstr>
      <vt:lpstr>How to Survive  the  Chalk Talk</vt:lpstr>
      <vt:lpstr>Process</vt:lpstr>
      <vt:lpstr>Videography Website</vt:lpstr>
      <vt:lpstr>Methods</vt:lpstr>
      <vt:lpstr>Start Early</vt:lpstr>
      <vt:lpstr>Script</vt:lpstr>
      <vt:lpstr>Story Board</vt:lpstr>
      <vt:lpstr>Editing and Shooting/Re-shooting</vt:lpstr>
      <vt:lpstr>Advisory Sessions</vt:lpstr>
      <vt:lpstr>End/Contact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Survive  the  Chalk Talk</dc:title>
  <cp:lastModifiedBy>jvfernan@gmail.com</cp:lastModifiedBy>
  <cp:revision>1</cp:revision>
  <dcterms:modified xsi:type="dcterms:W3CDTF">2016-01-27T02:15:14Z</dcterms:modified>
</cp:coreProperties>
</file>